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19/07/2024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0D8B49B3-93CA-41B0-8B24-676E10203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734" y="134295"/>
            <a:ext cx="6112934" cy="660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Oliver Giža</cp:lastModifiedBy>
  <cp:revision>8</cp:revision>
  <dcterms:created xsi:type="dcterms:W3CDTF">2022-02-27T16:44:36Z</dcterms:created>
  <dcterms:modified xsi:type="dcterms:W3CDTF">2024-07-19T07:11:59Z</dcterms:modified>
</cp:coreProperties>
</file>